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1669882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днем дождь, гроза. Ветер юго-западный, западный 9-14, утром и днем порывы 15-20 м/с. Температура воздуха ночью 8-10, днем 23-25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6700"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           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10-12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06079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776229"/>
              </p:ext>
            </p:extLst>
          </p:nvPr>
        </p:nvGraphicFramePr>
        <p:xfrm>
          <a:off x="5075127" y="4271876"/>
          <a:ext cx="4588669" cy="2176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014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0.708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28214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4325</cp:revision>
  <cp:lastPrinted>2021-07-01T03:56:27Z</cp:lastPrinted>
  <dcterms:created xsi:type="dcterms:W3CDTF">2018-03-27T06:03:00Z</dcterms:created>
  <dcterms:modified xsi:type="dcterms:W3CDTF">2026-05-22T08:30:44Z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